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3B0392-82C2-4435-95C9-71C787A5BF5B}" v="31" dt="2020-09-21T01:50:04.8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7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13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39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982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23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46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272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682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60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493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6825D-2B69-4989-8861-A6901ABADB6C}" type="datetimeFigureOut">
              <a:rPr lang="ko-KR" altLang="en-US" smtClean="0"/>
              <a:t>2020-09-20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6B6DB3-44B8-41C4-A846-21F6C6172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74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모니터, 남자, 텔레비전, 버스이(가) 표시된 사진&#10;&#10;자동 생성된 설명">
            <a:extLst>
              <a:ext uri="{FF2B5EF4-FFF2-40B4-BE49-F238E27FC236}">
                <a16:creationId xmlns:a16="http://schemas.microsoft.com/office/drawing/2014/main" id="{50EE4AC1-31CD-4A84-A4DB-16231ED7D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780"/>
            <a:ext cx="10644553" cy="685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22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사람, 남자, 여자, 재생이(가) 표시된 사진&#10;&#10;자동 생성된 설명">
            <a:extLst>
              <a:ext uri="{FF2B5EF4-FFF2-40B4-BE49-F238E27FC236}">
                <a16:creationId xmlns:a16="http://schemas.microsoft.com/office/drawing/2014/main" id="{C7626A5A-4222-429D-98F4-BFBD8CE9C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062" y="3658"/>
            <a:ext cx="10503876" cy="685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598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사람, 남자이(가) 표시된 사진&#10;&#10;자동 생성된 설명">
            <a:extLst>
              <a:ext uri="{FF2B5EF4-FFF2-40B4-BE49-F238E27FC236}">
                <a16:creationId xmlns:a16="http://schemas.microsoft.com/office/drawing/2014/main" id="{5F990614-27C1-4D53-915B-37E97700F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-2751"/>
            <a:ext cx="10363200" cy="686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012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사람, 여자, 남자이(가) 표시된 사진&#10;&#10;자동 생성된 설명">
            <a:extLst>
              <a:ext uri="{FF2B5EF4-FFF2-40B4-BE49-F238E27FC236}">
                <a16:creationId xmlns:a16="http://schemas.microsoft.com/office/drawing/2014/main" id="{BD1F453E-52C5-48D2-B02D-6E888E36C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277" y="-3478"/>
            <a:ext cx="10714892" cy="687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17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>
            <a:extLst>
              <a:ext uri="{FF2B5EF4-FFF2-40B4-BE49-F238E27FC236}">
                <a16:creationId xmlns:a16="http://schemas.microsoft.com/office/drawing/2014/main" id="{4020B14C-D4A8-4570-AEF5-AFB3D9D21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-4058"/>
            <a:ext cx="10668000" cy="686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40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2" descr="사람, 실내, 남자, 재생이(가) 표시된 사진&#10;&#10;자동 생성된 설명">
            <a:extLst>
              <a:ext uri="{FF2B5EF4-FFF2-40B4-BE49-F238E27FC236}">
                <a16:creationId xmlns:a16="http://schemas.microsoft.com/office/drawing/2014/main" id="{8D3040D7-D092-4080-B1F6-886C5B9FF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170" y="4782"/>
            <a:ext cx="10609383" cy="684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730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7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/>
  <cp:revision>27</cp:revision>
  <dcterms:created xsi:type="dcterms:W3CDTF">2020-09-21T01:44:51Z</dcterms:created>
  <dcterms:modified xsi:type="dcterms:W3CDTF">2020-09-21T01:50:29Z</dcterms:modified>
</cp:coreProperties>
</file>

<file path=docProps/thumbnail.jpeg>
</file>